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4"/>
  </p:notesMasterIdLst>
  <p:sldIdLst>
    <p:sldId id="256" r:id="rId2"/>
    <p:sldId id="257" r:id="rId3"/>
  </p:sldIdLst>
  <p:sldSz cx="30600650" cy="48599725"/>
  <p:notesSz cx="7099300" cy="102346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5308" userDrawn="1">
          <p15:clr>
            <a:srgbClr val="A4A3A4"/>
          </p15:clr>
        </p15:guide>
        <p15:guide id="2" pos="963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458" autoAdjust="0"/>
    <p:restoredTop sz="87354" autoAdjust="0"/>
  </p:normalViewPr>
  <p:slideViewPr>
    <p:cSldViewPr snapToGrid="0">
      <p:cViewPr varScale="1">
        <p:scale>
          <a:sx n="16" d="100"/>
          <a:sy n="16" d="100"/>
        </p:scale>
        <p:origin x="2778" y="174"/>
      </p:cViewPr>
      <p:guideLst>
        <p:guide orient="horz" pos="15308"/>
        <p:guide pos="963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3508"/>
          </a:xfrm>
          <a:prstGeom prst="rect">
            <a:avLst/>
          </a:prstGeom>
        </p:spPr>
        <p:txBody>
          <a:bodyPr vert="horz" lIns="95381" tIns="47691" rIns="95381" bIns="47691" rtlCol="0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3508"/>
          </a:xfrm>
          <a:prstGeom prst="rect">
            <a:avLst/>
          </a:prstGeom>
        </p:spPr>
        <p:txBody>
          <a:bodyPr vert="horz" lIns="95381" tIns="47691" rIns="95381" bIns="47691" rtlCol="0"/>
          <a:lstStyle>
            <a:lvl1pPr algn="r">
              <a:defRPr sz="1300"/>
            </a:lvl1pPr>
          </a:lstStyle>
          <a:p>
            <a:fld id="{B8758471-EAF2-4CC3-99F4-BD5534AF89DE}" type="datetimeFigureOut">
              <a:rPr kumimoji="1" lang="ja-JP" altLang="en-US" smtClean="0"/>
              <a:t>2024/10/4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462213" y="1277938"/>
            <a:ext cx="2174875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381" tIns="47691" rIns="95381" bIns="47691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709931" y="4925409"/>
            <a:ext cx="5679440" cy="4029879"/>
          </a:xfrm>
          <a:prstGeom prst="rect">
            <a:avLst/>
          </a:prstGeom>
        </p:spPr>
        <p:txBody>
          <a:bodyPr vert="horz" lIns="95381" tIns="47691" rIns="95381" bIns="47691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721109"/>
            <a:ext cx="3076363" cy="513507"/>
          </a:xfrm>
          <a:prstGeom prst="rect">
            <a:avLst/>
          </a:prstGeom>
        </p:spPr>
        <p:txBody>
          <a:bodyPr vert="horz" lIns="95381" tIns="47691" rIns="95381" bIns="47691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4021294" y="9721109"/>
            <a:ext cx="3076363" cy="513507"/>
          </a:xfrm>
          <a:prstGeom prst="rect">
            <a:avLst/>
          </a:prstGeom>
        </p:spPr>
        <p:txBody>
          <a:bodyPr vert="horz" lIns="95381" tIns="47691" rIns="95381" bIns="47691" rtlCol="0" anchor="b"/>
          <a:lstStyle>
            <a:lvl1pPr algn="r">
              <a:defRPr sz="1300"/>
            </a:lvl1pPr>
          </a:lstStyle>
          <a:p>
            <a:fld id="{C4830C4B-38B9-4471-9393-6A49878DEFE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97062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116940" rtl="0" eaLnBrk="1" latinLnBrk="0" hangingPunct="1">
      <a:defRPr kumimoji="1" sz="1466" kern="1200">
        <a:solidFill>
          <a:schemeClr val="tx1"/>
        </a:solidFill>
        <a:latin typeface="+mn-lt"/>
        <a:ea typeface="+mn-ea"/>
        <a:cs typeface="+mn-cs"/>
      </a:defRPr>
    </a:lvl1pPr>
    <a:lvl2pPr marL="558470" algn="l" defTabSz="1116940" rtl="0" eaLnBrk="1" latinLnBrk="0" hangingPunct="1">
      <a:defRPr kumimoji="1" sz="1466" kern="1200">
        <a:solidFill>
          <a:schemeClr val="tx1"/>
        </a:solidFill>
        <a:latin typeface="+mn-lt"/>
        <a:ea typeface="+mn-ea"/>
        <a:cs typeface="+mn-cs"/>
      </a:defRPr>
    </a:lvl2pPr>
    <a:lvl3pPr marL="1116940" algn="l" defTabSz="1116940" rtl="0" eaLnBrk="1" latinLnBrk="0" hangingPunct="1">
      <a:defRPr kumimoji="1" sz="1466" kern="1200">
        <a:solidFill>
          <a:schemeClr val="tx1"/>
        </a:solidFill>
        <a:latin typeface="+mn-lt"/>
        <a:ea typeface="+mn-ea"/>
        <a:cs typeface="+mn-cs"/>
      </a:defRPr>
    </a:lvl3pPr>
    <a:lvl4pPr marL="1675409" algn="l" defTabSz="1116940" rtl="0" eaLnBrk="1" latinLnBrk="0" hangingPunct="1">
      <a:defRPr kumimoji="1" sz="1466" kern="1200">
        <a:solidFill>
          <a:schemeClr val="tx1"/>
        </a:solidFill>
        <a:latin typeface="+mn-lt"/>
        <a:ea typeface="+mn-ea"/>
        <a:cs typeface="+mn-cs"/>
      </a:defRPr>
    </a:lvl4pPr>
    <a:lvl5pPr marL="2233879" algn="l" defTabSz="1116940" rtl="0" eaLnBrk="1" latinLnBrk="0" hangingPunct="1">
      <a:defRPr kumimoji="1" sz="1466" kern="1200">
        <a:solidFill>
          <a:schemeClr val="tx1"/>
        </a:solidFill>
        <a:latin typeface="+mn-lt"/>
        <a:ea typeface="+mn-ea"/>
        <a:cs typeface="+mn-cs"/>
      </a:defRPr>
    </a:lvl5pPr>
    <a:lvl6pPr marL="2792349" algn="l" defTabSz="1116940" rtl="0" eaLnBrk="1" latinLnBrk="0" hangingPunct="1">
      <a:defRPr kumimoji="1" sz="1466" kern="1200">
        <a:solidFill>
          <a:schemeClr val="tx1"/>
        </a:solidFill>
        <a:latin typeface="+mn-lt"/>
        <a:ea typeface="+mn-ea"/>
        <a:cs typeface="+mn-cs"/>
      </a:defRPr>
    </a:lvl6pPr>
    <a:lvl7pPr marL="3350819" algn="l" defTabSz="1116940" rtl="0" eaLnBrk="1" latinLnBrk="0" hangingPunct="1">
      <a:defRPr kumimoji="1" sz="1466" kern="1200">
        <a:solidFill>
          <a:schemeClr val="tx1"/>
        </a:solidFill>
        <a:latin typeface="+mn-lt"/>
        <a:ea typeface="+mn-ea"/>
        <a:cs typeface="+mn-cs"/>
      </a:defRPr>
    </a:lvl7pPr>
    <a:lvl8pPr marL="3909289" algn="l" defTabSz="1116940" rtl="0" eaLnBrk="1" latinLnBrk="0" hangingPunct="1">
      <a:defRPr kumimoji="1" sz="1466" kern="1200">
        <a:solidFill>
          <a:schemeClr val="tx1"/>
        </a:solidFill>
        <a:latin typeface="+mn-lt"/>
        <a:ea typeface="+mn-ea"/>
        <a:cs typeface="+mn-cs"/>
      </a:defRPr>
    </a:lvl8pPr>
    <a:lvl9pPr marL="4467758" algn="l" defTabSz="1116940" rtl="0" eaLnBrk="1" latinLnBrk="0" hangingPunct="1">
      <a:defRPr kumimoji="1" sz="1466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95049" y="7953709"/>
            <a:ext cx="26010553" cy="16919904"/>
          </a:xfrm>
        </p:spPr>
        <p:txBody>
          <a:bodyPr anchor="b"/>
          <a:lstStyle>
            <a:lvl1pPr algn="ctr">
              <a:defRPr sz="20079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25081" y="25526109"/>
            <a:ext cx="22950488" cy="11733680"/>
          </a:xfrm>
        </p:spPr>
        <p:txBody>
          <a:bodyPr/>
          <a:lstStyle>
            <a:lvl1pPr marL="0" indent="0" algn="ctr">
              <a:buNone/>
              <a:defRPr sz="8032"/>
            </a:lvl1pPr>
            <a:lvl2pPr marL="1530020" indent="0" algn="ctr">
              <a:buNone/>
              <a:defRPr sz="6693"/>
            </a:lvl2pPr>
            <a:lvl3pPr marL="3060040" indent="0" algn="ctr">
              <a:buNone/>
              <a:defRPr sz="6024"/>
            </a:lvl3pPr>
            <a:lvl4pPr marL="4590059" indent="0" algn="ctr">
              <a:buNone/>
              <a:defRPr sz="5354"/>
            </a:lvl4pPr>
            <a:lvl5pPr marL="6120079" indent="0" algn="ctr">
              <a:buNone/>
              <a:defRPr sz="5354"/>
            </a:lvl5pPr>
            <a:lvl6pPr marL="7650099" indent="0" algn="ctr">
              <a:buNone/>
              <a:defRPr sz="5354"/>
            </a:lvl6pPr>
            <a:lvl7pPr marL="9180119" indent="0" algn="ctr">
              <a:buNone/>
              <a:defRPr sz="5354"/>
            </a:lvl7pPr>
            <a:lvl8pPr marL="10710139" indent="0" algn="ctr">
              <a:buNone/>
              <a:defRPr sz="5354"/>
            </a:lvl8pPr>
            <a:lvl9pPr marL="12240158" indent="0" algn="ctr">
              <a:buNone/>
              <a:defRPr sz="5354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8B44C-B70E-47B7-A41E-819DB4CD260E}" type="datetimeFigureOut">
              <a:rPr kumimoji="1" lang="ja-JP" altLang="en-US" smtClean="0"/>
              <a:t>2024/10/4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F526B-AD8E-4046-A090-8F82CFB33B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73573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8B44C-B70E-47B7-A41E-819DB4CD260E}" type="datetimeFigureOut">
              <a:rPr kumimoji="1" lang="ja-JP" altLang="en-US" smtClean="0"/>
              <a:t>2024/10/4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F526B-AD8E-4046-A090-8F82CFB33B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97967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898592" y="2587486"/>
            <a:ext cx="6598265" cy="41186020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03797" y="2587486"/>
            <a:ext cx="19412287" cy="41186020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8B44C-B70E-47B7-A41E-819DB4CD260E}" type="datetimeFigureOut">
              <a:rPr kumimoji="1" lang="ja-JP" altLang="en-US" smtClean="0"/>
              <a:t>2024/10/4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F526B-AD8E-4046-A090-8F82CFB33B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85459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8B44C-B70E-47B7-A41E-819DB4CD260E}" type="datetimeFigureOut">
              <a:rPr kumimoji="1" lang="ja-JP" altLang="en-US" smtClean="0"/>
              <a:t>2024/10/4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F526B-AD8E-4046-A090-8F82CFB33B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83385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7858" y="12116196"/>
            <a:ext cx="26393061" cy="20216132"/>
          </a:xfrm>
        </p:spPr>
        <p:txBody>
          <a:bodyPr anchor="b"/>
          <a:lstStyle>
            <a:lvl1pPr>
              <a:defRPr sz="20079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7858" y="32523580"/>
            <a:ext cx="26393061" cy="10631186"/>
          </a:xfrm>
        </p:spPr>
        <p:txBody>
          <a:bodyPr/>
          <a:lstStyle>
            <a:lvl1pPr marL="0" indent="0">
              <a:buNone/>
              <a:defRPr sz="8032">
                <a:solidFill>
                  <a:schemeClr val="tx1"/>
                </a:solidFill>
              </a:defRPr>
            </a:lvl1pPr>
            <a:lvl2pPr marL="1530020" indent="0">
              <a:buNone/>
              <a:defRPr sz="6693">
                <a:solidFill>
                  <a:schemeClr val="tx1">
                    <a:tint val="75000"/>
                  </a:schemeClr>
                </a:solidFill>
              </a:defRPr>
            </a:lvl2pPr>
            <a:lvl3pPr marL="3060040" indent="0">
              <a:buNone/>
              <a:defRPr sz="6024">
                <a:solidFill>
                  <a:schemeClr val="tx1">
                    <a:tint val="75000"/>
                  </a:schemeClr>
                </a:solidFill>
              </a:defRPr>
            </a:lvl3pPr>
            <a:lvl4pPr marL="4590059" indent="0">
              <a:buNone/>
              <a:defRPr sz="5354">
                <a:solidFill>
                  <a:schemeClr val="tx1">
                    <a:tint val="75000"/>
                  </a:schemeClr>
                </a:solidFill>
              </a:defRPr>
            </a:lvl4pPr>
            <a:lvl5pPr marL="6120079" indent="0">
              <a:buNone/>
              <a:defRPr sz="5354">
                <a:solidFill>
                  <a:schemeClr val="tx1">
                    <a:tint val="75000"/>
                  </a:schemeClr>
                </a:solidFill>
              </a:defRPr>
            </a:lvl5pPr>
            <a:lvl6pPr marL="7650099" indent="0">
              <a:buNone/>
              <a:defRPr sz="5354">
                <a:solidFill>
                  <a:schemeClr val="tx1">
                    <a:tint val="75000"/>
                  </a:schemeClr>
                </a:solidFill>
              </a:defRPr>
            </a:lvl6pPr>
            <a:lvl7pPr marL="9180119" indent="0">
              <a:buNone/>
              <a:defRPr sz="5354">
                <a:solidFill>
                  <a:schemeClr val="tx1">
                    <a:tint val="75000"/>
                  </a:schemeClr>
                </a:solidFill>
              </a:defRPr>
            </a:lvl7pPr>
            <a:lvl8pPr marL="10710139" indent="0">
              <a:buNone/>
              <a:defRPr sz="5354">
                <a:solidFill>
                  <a:schemeClr val="tx1">
                    <a:tint val="75000"/>
                  </a:schemeClr>
                </a:solidFill>
              </a:defRPr>
            </a:lvl8pPr>
            <a:lvl9pPr marL="12240158" indent="0">
              <a:buNone/>
              <a:defRPr sz="535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8B44C-B70E-47B7-A41E-819DB4CD260E}" type="datetimeFigureOut">
              <a:rPr kumimoji="1" lang="ja-JP" altLang="en-US" smtClean="0"/>
              <a:t>2024/10/4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F526B-AD8E-4046-A090-8F82CFB33B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0305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03795" y="12937427"/>
            <a:ext cx="13005276" cy="30836079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491579" y="12937427"/>
            <a:ext cx="13005276" cy="30836079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8B44C-B70E-47B7-A41E-819DB4CD260E}" type="datetimeFigureOut">
              <a:rPr kumimoji="1" lang="ja-JP" altLang="en-US" smtClean="0"/>
              <a:t>2024/10/4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F526B-AD8E-4046-A090-8F82CFB33B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22377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07780" y="2587496"/>
            <a:ext cx="26393061" cy="939370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07784" y="11913686"/>
            <a:ext cx="12945507" cy="5838713"/>
          </a:xfrm>
        </p:spPr>
        <p:txBody>
          <a:bodyPr anchor="b"/>
          <a:lstStyle>
            <a:lvl1pPr marL="0" indent="0">
              <a:buNone/>
              <a:defRPr sz="8032" b="1"/>
            </a:lvl1pPr>
            <a:lvl2pPr marL="1530020" indent="0">
              <a:buNone/>
              <a:defRPr sz="6693" b="1"/>
            </a:lvl2pPr>
            <a:lvl3pPr marL="3060040" indent="0">
              <a:buNone/>
              <a:defRPr sz="6024" b="1"/>
            </a:lvl3pPr>
            <a:lvl4pPr marL="4590059" indent="0">
              <a:buNone/>
              <a:defRPr sz="5354" b="1"/>
            </a:lvl4pPr>
            <a:lvl5pPr marL="6120079" indent="0">
              <a:buNone/>
              <a:defRPr sz="5354" b="1"/>
            </a:lvl5pPr>
            <a:lvl6pPr marL="7650099" indent="0">
              <a:buNone/>
              <a:defRPr sz="5354" b="1"/>
            </a:lvl6pPr>
            <a:lvl7pPr marL="9180119" indent="0">
              <a:buNone/>
              <a:defRPr sz="5354" b="1"/>
            </a:lvl7pPr>
            <a:lvl8pPr marL="10710139" indent="0">
              <a:buNone/>
              <a:defRPr sz="5354" b="1"/>
            </a:lvl8pPr>
            <a:lvl9pPr marL="12240158" indent="0">
              <a:buNone/>
              <a:defRPr sz="5354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07784" y="17752399"/>
            <a:ext cx="12945507" cy="2611110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491581" y="11913686"/>
            <a:ext cx="13009262" cy="5838713"/>
          </a:xfrm>
        </p:spPr>
        <p:txBody>
          <a:bodyPr anchor="b"/>
          <a:lstStyle>
            <a:lvl1pPr marL="0" indent="0">
              <a:buNone/>
              <a:defRPr sz="8032" b="1"/>
            </a:lvl1pPr>
            <a:lvl2pPr marL="1530020" indent="0">
              <a:buNone/>
              <a:defRPr sz="6693" b="1"/>
            </a:lvl2pPr>
            <a:lvl3pPr marL="3060040" indent="0">
              <a:buNone/>
              <a:defRPr sz="6024" b="1"/>
            </a:lvl3pPr>
            <a:lvl4pPr marL="4590059" indent="0">
              <a:buNone/>
              <a:defRPr sz="5354" b="1"/>
            </a:lvl4pPr>
            <a:lvl5pPr marL="6120079" indent="0">
              <a:buNone/>
              <a:defRPr sz="5354" b="1"/>
            </a:lvl5pPr>
            <a:lvl6pPr marL="7650099" indent="0">
              <a:buNone/>
              <a:defRPr sz="5354" b="1"/>
            </a:lvl6pPr>
            <a:lvl7pPr marL="9180119" indent="0">
              <a:buNone/>
              <a:defRPr sz="5354" b="1"/>
            </a:lvl7pPr>
            <a:lvl8pPr marL="10710139" indent="0">
              <a:buNone/>
              <a:defRPr sz="5354" b="1"/>
            </a:lvl8pPr>
            <a:lvl9pPr marL="12240158" indent="0">
              <a:buNone/>
              <a:defRPr sz="5354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491581" y="17752399"/>
            <a:ext cx="13009262" cy="2611110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8B44C-B70E-47B7-A41E-819DB4CD260E}" type="datetimeFigureOut">
              <a:rPr kumimoji="1" lang="ja-JP" altLang="en-US" smtClean="0"/>
              <a:t>2024/10/4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F526B-AD8E-4046-A090-8F82CFB33B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507536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8B44C-B70E-47B7-A41E-819DB4CD260E}" type="datetimeFigureOut">
              <a:rPr kumimoji="1" lang="ja-JP" altLang="en-US" smtClean="0"/>
              <a:t>2024/10/4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F526B-AD8E-4046-A090-8F82CFB33B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042225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8B44C-B70E-47B7-A41E-819DB4CD260E}" type="datetimeFigureOut">
              <a:rPr kumimoji="1" lang="ja-JP" altLang="en-US" smtClean="0"/>
              <a:t>2024/10/4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F526B-AD8E-4046-A090-8F82CFB33B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98775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07780" y="3239982"/>
            <a:ext cx="9869506" cy="11339936"/>
          </a:xfrm>
        </p:spPr>
        <p:txBody>
          <a:bodyPr anchor="b"/>
          <a:lstStyle>
            <a:lvl1pPr>
              <a:defRPr sz="10709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009262" y="6997471"/>
            <a:ext cx="15491579" cy="34537305"/>
          </a:xfrm>
        </p:spPr>
        <p:txBody>
          <a:bodyPr/>
          <a:lstStyle>
            <a:lvl1pPr>
              <a:defRPr sz="10709"/>
            </a:lvl1pPr>
            <a:lvl2pPr>
              <a:defRPr sz="9370"/>
            </a:lvl2pPr>
            <a:lvl3pPr>
              <a:defRPr sz="8032"/>
            </a:lvl3pPr>
            <a:lvl4pPr>
              <a:defRPr sz="6693"/>
            </a:lvl4pPr>
            <a:lvl5pPr>
              <a:defRPr sz="6693"/>
            </a:lvl5pPr>
            <a:lvl6pPr>
              <a:defRPr sz="6693"/>
            </a:lvl6pPr>
            <a:lvl7pPr>
              <a:defRPr sz="6693"/>
            </a:lvl7pPr>
            <a:lvl8pPr>
              <a:defRPr sz="6693"/>
            </a:lvl8pPr>
            <a:lvl9pPr>
              <a:defRPr sz="6693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07780" y="14579917"/>
            <a:ext cx="9869506" cy="27011101"/>
          </a:xfrm>
        </p:spPr>
        <p:txBody>
          <a:bodyPr/>
          <a:lstStyle>
            <a:lvl1pPr marL="0" indent="0">
              <a:buNone/>
              <a:defRPr sz="5354"/>
            </a:lvl1pPr>
            <a:lvl2pPr marL="1530020" indent="0">
              <a:buNone/>
              <a:defRPr sz="4685"/>
            </a:lvl2pPr>
            <a:lvl3pPr marL="3060040" indent="0">
              <a:buNone/>
              <a:defRPr sz="4016"/>
            </a:lvl3pPr>
            <a:lvl4pPr marL="4590059" indent="0">
              <a:buNone/>
              <a:defRPr sz="3347"/>
            </a:lvl4pPr>
            <a:lvl5pPr marL="6120079" indent="0">
              <a:buNone/>
              <a:defRPr sz="3347"/>
            </a:lvl5pPr>
            <a:lvl6pPr marL="7650099" indent="0">
              <a:buNone/>
              <a:defRPr sz="3347"/>
            </a:lvl6pPr>
            <a:lvl7pPr marL="9180119" indent="0">
              <a:buNone/>
              <a:defRPr sz="3347"/>
            </a:lvl7pPr>
            <a:lvl8pPr marL="10710139" indent="0">
              <a:buNone/>
              <a:defRPr sz="3347"/>
            </a:lvl8pPr>
            <a:lvl9pPr marL="12240158" indent="0">
              <a:buNone/>
              <a:defRPr sz="3347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8B44C-B70E-47B7-A41E-819DB4CD260E}" type="datetimeFigureOut">
              <a:rPr kumimoji="1" lang="ja-JP" altLang="en-US" smtClean="0"/>
              <a:t>2024/10/4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F526B-AD8E-4046-A090-8F82CFB33B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541994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07780" y="3239982"/>
            <a:ext cx="9869506" cy="11339936"/>
          </a:xfrm>
        </p:spPr>
        <p:txBody>
          <a:bodyPr anchor="b"/>
          <a:lstStyle>
            <a:lvl1pPr>
              <a:defRPr sz="10709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009262" y="6997471"/>
            <a:ext cx="15491579" cy="34537305"/>
          </a:xfrm>
        </p:spPr>
        <p:txBody>
          <a:bodyPr anchor="t"/>
          <a:lstStyle>
            <a:lvl1pPr marL="0" indent="0">
              <a:buNone/>
              <a:defRPr sz="10709"/>
            </a:lvl1pPr>
            <a:lvl2pPr marL="1530020" indent="0">
              <a:buNone/>
              <a:defRPr sz="9370"/>
            </a:lvl2pPr>
            <a:lvl3pPr marL="3060040" indent="0">
              <a:buNone/>
              <a:defRPr sz="8032"/>
            </a:lvl3pPr>
            <a:lvl4pPr marL="4590059" indent="0">
              <a:buNone/>
              <a:defRPr sz="6693"/>
            </a:lvl4pPr>
            <a:lvl5pPr marL="6120079" indent="0">
              <a:buNone/>
              <a:defRPr sz="6693"/>
            </a:lvl5pPr>
            <a:lvl6pPr marL="7650099" indent="0">
              <a:buNone/>
              <a:defRPr sz="6693"/>
            </a:lvl6pPr>
            <a:lvl7pPr marL="9180119" indent="0">
              <a:buNone/>
              <a:defRPr sz="6693"/>
            </a:lvl7pPr>
            <a:lvl8pPr marL="10710139" indent="0">
              <a:buNone/>
              <a:defRPr sz="6693"/>
            </a:lvl8pPr>
            <a:lvl9pPr marL="12240158" indent="0">
              <a:buNone/>
              <a:defRPr sz="6693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07780" y="14579917"/>
            <a:ext cx="9869506" cy="27011101"/>
          </a:xfrm>
        </p:spPr>
        <p:txBody>
          <a:bodyPr/>
          <a:lstStyle>
            <a:lvl1pPr marL="0" indent="0">
              <a:buNone/>
              <a:defRPr sz="5354"/>
            </a:lvl1pPr>
            <a:lvl2pPr marL="1530020" indent="0">
              <a:buNone/>
              <a:defRPr sz="4685"/>
            </a:lvl2pPr>
            <a:lvl3pPr marL="3060040" indent="0">
              <a:buNone/>
              <a:defRPr sz="4016"/>
            </a:lvl3pPr>
            <a:lvl4pPr marL="4590059" indent="0">
              <a:buNone/>
              <a:defRPr sz="3347"/>
            </a:lvl4pPr>
            <a:lvl5pPr marL="6120079" indent="0">
              <a:buNone/>
              <a:defRPr sz="3347"/>
            </a:lvl5pPr>
            <a:lvl6pPr marL="7650099" indent="0">
              <a:buNone/>
              <a:defRPr sz="3347"/>
            </a:lvl6pPr>
            <a:lvl7pPr marL="9180119" indent="0">
              <a:buNone/>
              <a:defRPr sz="3347"/>
            </a:lvl7pPr>
            <a:lvl8pPr marL="10710139" indent="0">
              <a:buNone/>
              <a:defRPr sz="3347"/>
            </a:lvl8pPr>
            <a:lvl9pPr marL="12240158" indent="0">
              <a:buNone/>
              <a:defRPr sz="3347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8B44C-B70E-47B7-A41E-819DB4CD260E}" type="datetimeFigureOut">
              <a:rPr kumimoji="1" lang="ja-JP" altLang="en-US" smtClean="0"/>
              <a:t>2024/10/4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F526B-AD8E-4046-A090-8F82CFB33B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0652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03795" y="2587496"/>
            <a:ext cx="26393061" cy="93937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03795" y="12937427"/>
            <a:ext cx="26393061" cy="308360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103795" y="45044756"/>
            <a:ext cx="6885146" cy="258748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01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A8B44C-B70E-47B7-A41E-819DB4CD260E}" type="datetimeFigureOut">
              <a:rPr kumimoji="1" lang="ja-JP" altLang="en-US" smtClean="0"/>
              <a:t>2024/10/4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136466" y="45044756"/>
            <a:ext cx="10327719" cy="258748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01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611709" y="45044756"/>
            <a:ext cx="6885146" cy="258748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01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1F526B-AD8E-4046-A090-8F82CFB33B3F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761B4235-4948-460C-A252-5A870A895450}"/>
              </a:ext>
            </a:extLst>
          </p:cNvPr>
          <p:cNvSpPr>
            <a:spLocks noChangeAspect="1"/>
          </p:cNvSpPr>
          <p:nvPr userDrawn="1"/>
        </p:nvSpPr>
        <p:spPr>
          <a:xfrm>
            <a:off x="0" y="-21020"/>
            <a:ext cx="30600921" cy="7200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endParaRPr kumimoji="1" lang="ja-JP" altLang="en-US" sz="7999" spc="-152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06774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3060040" rtl="0" eaLnBrk="1" latinLnBrk="0" hangingPunct="1">
        <a:lnSpc>
          <a:spcPct val="90000"/>
        </a:lnSpc>
        <a:spcBef>
          <a:spcPct val="0"/>
        </a:spcBef>
        <a:buNone/>
        <a:defRPr kumimoji="1" sz="1472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65010" indent="-765010" algn="l" defTabSz="3060040" rtl="0" eaLnBrk="1" latinLnBrk="0" hangingPunct="1">
        <a:lnSpc>
          <a:spcPct val="90000"/>
        </a:lnSpc>
        <a:spcBef>
          <a:spcPts val="3347"/>
        </a:spcBef>
        <a:buFont typeface="Arial" panose="020B0604020202020204" pitchFamily="34" charset="0"/>
        <a:buChar char="•"/>
        <a:defRPr kumimoji="1" sz="9370" kern="1200">
          <a:solidFill>
            <a:schemeClr val="tx1"/>
          </a:solidFill>
          <a:latin typeface="+mn-lt"/>
          <a:ea typeface="+mn-ea"/>
          <a:cs typeface="+mn-cs"/>
        </a:defRPr>
      </a:lvl1pPr>
      <a:lvl2pPr marL="2295030" indent="-765010" algn="l" defTabSz="3060040" rtl="0" eaLnBrk="1" latinLnBrk="0" hangingPunct="1">
        <a:lnSpc>
          <a:spcPct val="90000"/>
        </a:lnSpc>
        <a:spcBef>
          <a:spcPts val="1673"/>
        </a:spcBef>
        <a:buFont typeface="Arial" panose="020B0604020202020204" pitchFamily="34" charset="0"/>
        <a:buChar char="•"/>
        <a:defRPr kumimoji="1" sz="8032" kern="1200">
          <a:solidFill>
            <a:schemeClr val="tx1"/>
          </a:solidFill>
          <a:latin typeface="+mn-lt"/>
          <a:ea typeface="+mn-ea"/>
          <a:cs typeface="+mn-cs"/>
        </a:defRPr>
      </a:lvl2pPr>
      <a:lvl3pPr marL="3825050" indent="-765010" algn="l" defTabSz="3060040" rtl="0" eaLnBrk="1" latinLnBrk="0" hangingPunct="1">
        <a:lnSpc>
          <a:spcPct val="90000"/>
        </a:lnSpc>
        <a:spcBef>
          <a:spcPts val="1673"/>
        </a:spcBef>
        <a:buFont typeface="Arial" panose="020B0604020202020204" pitchFamily="34" charset="0"/>
        <a:buChar char="•"/>
        <a:defRPr kumimoji="1" sz="6693" kern="1200">
          <a:solidFill>
            <a:schemeClr val="tx1"/>
          </a:solidFill>
          <a:latin typeface="+mn-lt"/>
          <a:ea typeface="+mn-ea"/>
          <a:cs typeface="+mn-cs"/>
        </a:defRPr>
      </a:lvl3pPr>
      <a:lvl4pPr marL="5355069" indent="-765010" algn="l" defTabSz="3060040" rtl="0" eaLnBrk="1" latinLnBrk="0" hangingPunct="1">
        <a:lnSpc>
          <a:spcPct val="90000"/>
        </a:lnSpc>
        <a:spcBef>
          <a:spcPts val="1673"/>
        </a:spcBef>
        <a:buFont typeface="Arial" panose="020B0604020202020204" pitchFamily="34" charset="0"/>
        <a:buChar char="•"/>
        <a:defRPr kumimoji="1" sz="6024" kern="1200">
          <a:solidFill>
            <a:schemeClr val="tx1"/>
          </a:solidFill>
          <a:latin typeface="+mn-lt"/>
          <a:ea typeface="+mn-ea"/>
          <a:cs typeface="+mn-cs"/>
        </a:defRPr>
      </a:lvl4pPr>
      <a:lvl5pPr marL="6885089" indent="-765010" algn="l" defTabSz="3060040" rtl="0" eaLnBrk="1" latinLnBrk="0" hangingPunct="1">
        <a:lnSpc>
          <a:spcPct val="90000"/>
        </a:lnSpc>
        <a:spcBef>
          <a:spcPts val="1673"/>
        </a:spcBef>
        <a:buFont typeface="Arial" panose="020B0604020202020204" pitchFamily="34" charset="0"/>
        <a:buChar char="•"/>
        <a:defRPr kumimoji="1" sz="6024" kern="1200">
          <a:solidFill>
            <a:schemeClr val="tx1"/>
          </a:solidFill>
          <a:latin typeface="+mn-lt"/>
          <a:ea typeface="+mn-ea"/>
          <a:cs typeface="+mn-cs"/>
        </a:defRPr>
      </a:lvl5pPr>
      <a:lvl6pPr marL="8415109" indent="-765010" algn="l" defTabSz="3060040" rtl="0" eaLnBrk="1" latinLnBrk="0" hangingPunct="1">
        <a:lnSpc>
          <a:spcPct val="90000"/>
        </a:lnSpc>
        <a:spcBef>
          <a:spcPts val="1673"/>
        </a:spcBef>
        <a:buFont typeface="Arial" panose="020B0604020202020204" pitchFamily="34" charset="0"/>
        <a:buChar char="•"/>
        <a:defRPr kumimoji="1" sz="6024" kern="1200">
          <a:solidFill>
            <a:schemeClr val="tx1"/>
          </a:solidFill>
          <a:latin typeface="+mn-lt"/>
          <a:ea typeface="+mn-ea"/>
          <a:cs typeface="+mn-cs"/>
        </a:defRPr>
      </a:lvl6pPr>
      <a:lvl7pPr marL="9945129" indent="-765010" algn="l" defTabSz="3060040" rtl="0" eaLnBrk="1" latinLnBrk="0" hangingPunct="1">
        <a:lnSpc>
          <a:spcPct val="90000"/>
        </a:lnSpc>
        <a:spcBef>
          <a:spcPts val="1673"/>
        </a:spcBef>
        <a:buFont typeface="Arial" panose="020B0604020202020204" pitchFamily="34" charset="0"/>
        <a:buChar char="•"/>
        <a:defRPr kumimoji="1" sz="6024" kern="1200">
          <a:solidFill>
            <a:schemeClr val="tx1"/>
          </a:solidFill>
          <a:latin typeface="+mn-lt"/>
          <a:ea typeface="+mn-ea"/>
          <a:cs typeface="+mn-cs"/>
        </a:defRPr>
      </a:lvl7pPr>
      <a:lvl8pPr marL="11475149" indent="-765010" algn="l" defTabSz="3060040" rtl="0" eaLnBrk="1" latinLnBrk="0" hangingPunct="1">
        <a:lnSpc>
          <a:spcPct val="90000"/>
        </a:lnSpc>
        <a:spcBef>
          <a:spcPts val="1673"/>
        </a:spcBef>
        <a:buFont typeface="Arial" panose="020B0604020202020204" pitchFamily="34" charset="0"/>
        <a:buChar char="•"/>
        <a:defRPr kumimoji="1" sz="6024" kern="1200">
          <a:solidFill>
            <a:schemeClr val="tx1"/>
          </a:solidFill>
          <a:latin typeface="+mn-lt"/>
          <a:ea typeface="+mn-ea"/>
          <a:cs typeface="+mn-cs"/>
        </a:defRPr>
      </a:lvl8pPr>
      <a:lvl9pPr marL="13005168" indent="-765010" algn="l" defTabSz="3060040" rtl="0" eaLnBrk="1" latinLnBrk="0" hangingPunct="1">
        <a:lnSpc>
          <a:spcPct val="90000"/>
        </a:lnSpc>
        <a:spcBef>
          <a:spcPts val="1673"/>
        </a:spcBef>
        <a:buFont typeface="Arial" panose="020B0604020202020204" pitchFamily="34" charset="0"/>
        <a:buChar char="•"/>
        <a:defRPr kumimoji="1" sz="602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60040" rtl="0" eaLnBrk="1" latinLnBrk="0" hangingPunct="1">
        <a:defRPr kumimoji="1" sz="6024" kern="1200">
          <a:solidFill>
            <a:schemeClr val="tx1"/>
          </a:solidFill>
          <a:latin typeface="+mn-lt"/>
          <a:ea typeface="+mn-ea"/>
          <a:cs typeface="+mn-cs"/>
        </a:defRPr>
      </a:lvl1pPr>
      <a:lvl2pPr marL="1530020" algn="l" defTabSz="3060040" rtl="0" eaLnBrk="1" latinLnBrk="0" hangingPunct="1">
        <a:defRPr kumimoji="1" sz="6024" kern="1200">
          <a:solidFill>
            <a:schemeClr val="tx1"/>
          </a:solidFill>
          <a:latin typeface="+mn-lt"/>
          <a:ea typeface="+mn-ea"/>
          <a:cs typeface="+mn-cs"/>
        </a:defRPr>
      </a:lvl2pPr>
      <a:lvl3pPr marL="3060040" algn="l" defTabSz="3060040" rtl="0" eaLnBrk="1" latinLnBrk="0" hangingPunct="1">
        <a:defRPr kumimoji="1" sz="6024" kern="1200">
          <a:solidFill>
            <a:schemeClr val="tx1"/>
          </a:solidFill>
          <a:latin typeface="+mn-lt"/>
          <a:ea typeface="+mn-ea"/>
          <a:cs typeface="+mn-cs"/>
        </a:defRPr>
      </a:lvl3pPr>
      <a:lvl4pPr marL="4590059" algn="l" defTabSz="3060040" rtl="0" eaLnBrk="1" latinLnBrk="0" hangingPunct="1">
        <a:defRPr kumimoji="1" sz="6024" kern="1200">
          <a:solidFill>
            <a:schemeClr val="tx1"/>
          </a:solidFill>
          <a:latin typeface="+mn-lt"/>
          <a:ea typeface="+mn-ea"/>
          <a:cs typeface="+mn-cs"/>
        </a:defRPr>
      </a:lvl4pPr>
      <a:lvl5pPr marL="6120079" algn="l" defTabSz="3060040" rtl="0" eaLnBrk="1" latinLnBrk="0" hangingPunct="1">
        <a:defRPr kumimoji="1" sz="6024" kern="1200">
          <a:solidFill>
            <a:schemeClr val="tx1"/>
          </a:solidFill>
          <a:latin typeface="+mn-lt"/>
          <a:ea typeface="+mn-ea"/>
          <a:cs typeface="+mn-cs"/>
        </a:defRPr>
      </a:lvl5pPr>
      <a:lvl6pPr marL="7650099" algn="l" defTabSz="3060040" rtl="0" eaLnBrk="1" latinLnBrk="0" hangingPunct="1">
        <a:defRPr kumimoji="1" sz="6024" kern="1200">
          <a:solidFill>
            <a:schemeClr val="tx1"/>
          </a:solidFill>
          <a:latin typeface="+mn-lt"/>
          <a:ea typeface="+mn-ea"/>
          <a:cs typeface="+mn-cs"/>
        </a:defRPr>
      </a:lvl6pPr>
      <a:lvl7pPr marL="9180119" algn="l" defTabSz="3060040" rtl="0" eaLnBrk="1" latinLnBrk="0" hangingPunct="1">
        <a:defRPr kumimoji="1" sz="6024" kern="1200">
          <a:solidFill>
            <a:schemeClr val="tx1"/>
          </a:solidFill>
          <a:latin typeface="+mn-lt"/>
          <a:ea typeface="+mn-ea"/>
          <a:cs typeface="+mn-cs"/>
        </a:defRPr>
      </a:lvl7pPr>
      <a:lvl8pPr marL="10710139" algn="l" defTabSz="3060040" rtl="0" eaLnBrk="1" latinLnBrk="0" hangingPunct="1">
        <a:defRPr kumimoji="1" sz="6024" kern="1200">
          <a:solidFill>
            <a:schemeClr val="tx1"/>
          </a:solidFill>
          <a:latin typeface="+mn-lt"/>
          <a:ea typeface="+mn-ea"/>
          <a:cs typeface="+mn-cs"/>
        </a:defRPr>
      </a:lvl8pPr>
      <a:lvl9pPr marL="12240158" algn="l" defTabSz="3060040" rtl="0" eaLnBrk="1" latinLnBrk="0" hangingPunct="1">
        <a:defRPr kumimoji="1" sz="602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1220F9FC-C1FD-4F38-9CD6-04D57D2FF86F}"/>
              </a:ext>
            </a:extLst>
          </p:cNvPr>
          <p:cNvSpPr>
            <a:spLocks noChangeAspect="1"/>
          </p:cNvSpPr>
          <p:nvPr/>
        </p:nvSpPr>
        <p:spPr>
          <a:xfrm>
            <a:off x="6705600" y="0"/>
            <a:ext cx="23895321" cy="726531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lvl="3"/>
            <a:r>
              <a:rPr kumimoji="1" lang="ja-JP" altLang="en-US" sz="9503" spc="-152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演題名１２３４５６７８９０</a:t>
            </a:r>
            <a:br>
              <a:rPr kumimoji="1" lang="en-US" altLang="ja-JP" sz="9503" spc="-152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</a:br>
            <a:endParaRPr kumimoji="1" lang="en-US" altLang="ja-JP" sz="9503" spc="-152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lvl="3"/>
            <a:r>
              <a:rPr kumimoji="1" lang="ja-JP" altLang="en-US" sz="5399" spc="-152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所属名</a:t>
            </a:r>
            <a:endParaRPr kumimoji="1" lang="en-US" altLang="ja-JP" sz="5399" spc="-152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lvl="3"/>
            <a:r>
              <a:rPr kumimoji="1" lang="ja-JP" altLang="en-US" sz="7999" spc="-152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氏名　</a:t>
            </a:r>
          </a:p>
        </p:txBody>
      </p:sp>
      <p:grpSp>
        <p:nvGrpSpPr>
          <p:cNvPr id="4" name="グループ化 3"/>
          <p:cNvGrpSpPr/>
          <p:nvPr/>
        </p:nvGrpSpPr>
        <p:grpSpPr>
          <a:xfrm>
            <a:off x="31702446" y="12636192"/>
            <a:ext cx="35501263" cy="17358100"/>
            <a:chOff x="33078737" y="27939869"/>
            <a:chExt cx="35501263" cy="17358100"/>
          </a:xfrm>
        </p:grpSpPr>
        <p:sp>
          <p:nvSpPr>
            <p:cNvPr id="3" name="正方形/長方形 2"/>
            <p:cNvSpPr/>
            <p:nvPr/>
          </p:nvSpPr>
          <p:spPr>
            <a:xfrm>
              <a:off x="33078737" y="27939869"/>
              <a:ext cx="35501263" cy="173581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32" name="テキスト ボックス 31">
              <a:extLst>
                <a:ext uri="{FF2B5EF4-FFF2-40B4-BE49-F238E27FC236}">
                  <a16:creationId xmlns:a16="http://schemas.microsoft.com/office/drawing/2014/main" id="{F05FD6A0-E8ED-4027-83DF-205B5EA44CB9}"/>
                </a:ext>
              </a:extLst>
            </p:cNvPr>
            <p:cNvSpPr txBox="1"/>
            <p:nvPr/>
          </p:nvSpPr>
          <p:spPr>
            <a:xfrm>
              <a:off x="34119057" y="29178748"/>
              <a:ext cx="19166914" cy="16310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9999" b="1" dirty="0">
                  <a:solidFill>
                    <a:srgbClr val="FF000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★ポスター内に</a:t>
              </a:r>
              <a:r>
                <a:rPr kumimoji="1" lang="en-US" altLang="ja-JP" sz="9999" b="1" dirty="0">
                  <a:solidFill>
                    <a:srgbClr val="FF000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COI</a:t>
              </a:r>
              <a:r>
                <a:rPr kumimoji="1" lang="ja-JP" altLang="en-US" sz="9999" b="1" dirty="0">
                  <a:solidFill>
                    <a:srgbClr val="FF000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記載が必要です</a:t>
              </a:r>
              <a:endParaRPr kumimoji="1" lang="en-US" altLang="ja-JP" sz="9999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2" name="テキスト ボックス 1">
              <a:extLst>
                <a:ext uri="{FF2B5EF4-FFF2-40B4-BE49-F238E27FC236}">
                  <a16:creationId xmlns:a16="http://schemas.microsoft.com/office/drawing/2014/main" id="{C7814C65-94F4-40BE-BC5F-1BDFD6E262C2}"/>
                </a:ext>
              </a:extLst>
            </p:cNvPr>
            <p:cNvSpPr txBox="1"/>
            <p:nvPr/>
          </p:nvSpPr>
          <p:spPr>
            <a:xfrm>
              <a:off x="34785866" y="33469311"/>
              <a:ext cx="15093932" cy="895629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48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日本デイケア学会第</a:t>
              </a:r>
              <a:r>
                <a:rPr kumimoji="1" lang="en-US" altLang="ja-JP" sz="48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29</a:t>
              </a:r>
              <a:r>
                <a:rPr kumimoji="1" lang="ja-JP" altLang="en-US" sz="48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回年次大会兵庫大会　</a:t>
              </a:r>
              <a:r>
                <a:rPr kumimoji="1" lang="en-US" altLang="ja-JP" sz="48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COI</a:t>
              </a:r>
              <a:r>
                <a:rPr kumimoji="1" lang="ja-JP" altLang="en-US" sz="48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開示</a:t>
              </a:r>
              <a:endParaRPr kumimoji="1" lang="en-US" altLang="ja-JP" sz="4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algn="ctr"/>
              <a:r>
                <a:rPr kumimoji="1" lang="ja-JP" altLang="en-US" sz="48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筆頭発表者名：●●　●●</a:t>
              </a:r>
              <a:endParaRPr kumimoji="1" lang="en-US" altLang="ja-JP" sz="4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algn="ctr"/>
              <a:r>
                <a:rPr kumimoji="1" lang="ja-JP" altLang="en-US" sz="48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演題発表に関連し、開示すべき</a:t>
              </a:r>
              <a:r>
                <a:rPr kumimoji="1" lang="en-US" altLang="ja-JP" sz="48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COI</a:t>
              </a:r>
              <a:r>
                <a:rPr kumimoji="1" lang="ja-JP" altLang="en-US" sz="48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関係にある企業として</a:t>
              </a:r>
              <a:endParaRPr kumimoji="1" lang="en-US" altLang="ja-JP" sz="4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lvl="8"/>
              <a:r>
                <a:rPr kumimoji="1" lang="ja-JP" altLang="en-US" sz="48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①顧問：</a:t>
              </a:r>
              <a:endParaRPr kumimoji="1" lang="en-US" altLang="ja-JP" sz="4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lvl="8"/>
              <a:r>
                <a:rPr kumimoji="1" lang="ja-JP" altLang="en-US" sz="48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②株保有・利益：</a:t>
              </a:r>
              <a:endParaRPr kumimoji="1" lang="en-US" altLang="ja-JP" sz="4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lvl="8"/>
              <a:r>
                <a:rPr kumimoji="1" lang="ja-JP" altLang="en-US" sz="48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③特許使用料：</a:t>
              </a:r>
              <a:endParaRPr kumimoji="1" lang="en-US" altLang="ja-JP" sz="4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lvl="8"/>
              <a:r>
                <a:rPr kumimoji="1" lang="ja-JP" altLang="en-US" sz="48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④講演料：</a:t>
              </a:r>
              <a:endParaRPr kumimoji="1" lang="en-US" altLang="ja-JP" sz="4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lvl="8"/>
              <a:r>
                <a:rPr kumimoji="1" lang="ja-JP" altLang="en-US" sz="48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⑤原稿料：</a:t>
              </a:r>
              <a:endParaRPr kumimoji="1" lang="en-US" altLang="ja-JP" sz="4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lvl="8"/>
              <a:r>
                <a:rPr kumimoji="1" lang="ja-JP" altLang="en-US" sz="48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⑥受託研究・共同研究費：</a:t>
              </a:r>
              <a:endParaRPr kumimoji="1" lang="en-US" altLang="ja-JP" sz="4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lvl="8"/>
              <a:r>
                <a:rPr kumimoji="1" lang="ja-JP" altLang="en-US" sz="48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⑦奨学寄付金：</a:t>
              </a:r>
              <a:endParaRPr kumimoji="1" lang="en-US" altLang="ja-JP" sz="4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lvl="8"/>
              <a:r>
                <a:rPr kumimoji="1" lang="ja-JP" altLang="en-US" sz="48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⑧寄附講座所属</a:t>
              </a:r>
              <a:endParaRPr kumimoji="1" lang="en-US" altLang="ja-JP" sz="4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lvl="8"/>
              <a:r>
                <a:rPr kumimoji="1" lang="ja-JP" altLang="en-US" sz="48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⑨贈答品などの報酬：</a:t>
              </a:r>
            </a:p>
          </p:txBody>
        </p:sp>
        <p:sp>
          <p:nvSpPr>
            <p:cNvPr id="17" name="テキスト ボックス 16">
              <a:extLst>
                <a:ext uri="{FF2B5EF4-FFF2-40B4-BE49-F238E27FC236}">
                  <a16:creationId xmlns:a16="http://schemas.microsoft.com/office/drawing/2014/main" id="{8522961C-C647-4A64-89BD-3266AF1A3830}"/>
                </a:ext>
              </a:extLst>
            </p:cNvPr>
            <p:cNvSpPr txBox="1"/>
            <p:nvPr/>
          </p:nvSpPr>
          <p:spPr>
            <a:xfrm>
              <a:off x="51970947" y="35823802"/>
              <a:ext cx="15093932" cy="492442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44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日本デイケア学会第</a:t>
              </a:r>
              <a:r>
                <a:rPr kumimoji="1" lang="en-US" altLang="ja-JP" sz="44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29</a:t>
              </a:r>
              <a:r>
                <a:rPr kumimoji="1" lang="ja-JP" altLang="en-US" sz="440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回年次</a:t>
              </a:r>
              <a:r>
                <a:rPr kumimoji="1" lang="ja-JP" altLang="en-US" sz="44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大会兵庫大会　</a:t>
              </a:r>
              <a:r>
                <a:rPr kumimoji="1" lang="en-US" altLang="ja-JP" sz="44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COI</a:t>
              </a:r>
              <a:r>
                <a:rPr kumimoji="1" lang="ja-JP" altLang="en-US" sz="44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開示</a:t>
              </a:r>
              <a:endParaRPr kumimoji="1" lang="en-US" altLang="ja-JP" sz="4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algn="ctr"/>
              <a:br>
                <a:rPr kumimoji="1" lang="ja-JP" altLang="en-US" sz="54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</a:br>
              <a:r>
                <a:rPr kumimoji="1" lang="ja-JP" altLang="en-US" sz="54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筆頭発表者名：●●　●●</a:t>
              </a:r>
              <a:br>
                <a:rPr kumimoji="1" lang="ja-JP" altLang="en-US" sz="54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</a:br>
              <a:br>
                <a:rPr kumimoji="1" lang="ja-JP" altLang="en-US" sz="54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</a:br>
              <a:r>
                <a:rPr kumimoji="1" lang="ja-JP" altLang="en-US" sz="54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演題発表に関連し、</a:t>
              </a:r>
              <a:endParaRPr kumimoji="1" lang="en-US" altLang="ja-JP" sz="5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algn="ctr"/>
              <a:r>
                <a:rPr kumimoji="1" lang="ja-JP" altLang="en-US" sz="54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開示すべき</a:t>
              </a:r>
              <a:r>
                <a:rPr kumimoji="1" lang="en-US" altLang="ja-JP" sz="54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COI</a:t>
              </a:r>
              <a:r>
                <a:rPr kumimoji="1" lang="ja-JP" altLang="en-US" sz="54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関係にある企業等はありません。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902621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20DFE6FD-9537-4DAD-BBA4-8CAB7F7A5C39}"/>
              </a:ext>
            </a:extLst>
          </p:cNvPr>
          <p:cNvSpPr txBox="1"/>
          <p:nvPr/>
        </p:nvSpPr>
        <p:spPr>
          <a:xfrm rot="2673245">
            <a:off x="7398606" y="25648926"/>
            <a:ext cx="17575645" cy="62472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9996" b="1" spc="48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SAMPLE</a:t>
            </a:r>
            <a:endParaRPr kumimoji="1" lang="ja-JP" altLang="en-US" sz="39996" b="1" spc="48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4BEF4AFB-5593-4393-AB03-A31F6C93F1CE}"/>
              </a:ext>
            </a:extLst>
          </p:cNvPr>
          <p:cNvSpPr txBox="1"/>
          <p:nvPr/>
        </p:nvSpPr>
        <p:spPr>
          <a:xfrm>
            <a:off x="5381274" y="8313280"/>
            <a:ext cx="281987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/>
              <a:t>あいデイケア</a:t>
            </a:r>
            <a:r>
              <a:rPr kumimoji="1" lang="en-US" altLang="ja-JP" sz="2000" dirty="0" err="1"/>
              <a:t>Abc</a:t>
            </a:r>
            <a:r>
              <a:rPr kumimoji="1" lang="ja-JP" altLang="en-US" sz="2000"/>
              <a:t> </a:t>
            </a:r>
            <a:r>
              <a:rPr kumimoji="1" lang="en-US" altLang="ja-JP" sz="2000" dirty="0"/>
              <a:t>20Pts.</a:t>
            </a:r>
            <a:endParaRPr kumimoji="1" lang="ja-JP" altLang="en-US" sz="2000" dirty="0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64395E6-EA5F-423C-9A96-D9F96024A38B}"/>
              </a:ext>
            </a:extLst>
          </p:cNvPr>
          <p:cNvSpPr txBox="1"/>
          <p:nvPr/>
        </p:nvSpPr>
        <p:spPr>
          <a:xfrm>
            <a:off x="5381290" y="11170245"/>
            <a:ext cx="544873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/>
              <a:t>あいデイケア</a:t>
            </a:r>
            <a:r>
              <a:rPr kumimoji="1" lang="en-US" altLang="ja-JP" sz="4000" dirty="0" err="1"/>
              <a:t>Abc</a:t>
            </a:r>
            <a:r>
              <a:rPr kumimoji="1" lang="ja-JP" altLang="en-US" sz="4000"/>
              <a:t> </a:t>
            </a:r>
            <a:r>
              <a:rPr kumimoji="1" lang="en-US" altLang="ja-JP" sz="4000" dirty="0"/>
              <a:t>40Pts.</a:t>
            </a:r>
            <a:endParaRPr kumimoji="1" lang="ja-JP" altLang="en-US" sz="4000" dirty="0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3C876183-F643-4C78-BE8C-A93C165938F8}"/>
              </a:ext>
            </a:extLst>
          </p:cNvPr>
          <p:cNvSpPr txBox="1"/>
          <p:nvPr/>
        </p:nvSpPr>
        <p:spPr>
          <a:xfrm>
            <a:off x="5381274" y="14596725"/>
            <a:ext cx="8083944" cy="101553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5999"/>
              <a:t>あいデイケア</a:t>
            </a:r>
            <a:r>
              <a:rPr kumimoji="1" lang="en-US" altLang="ja-JP" sz="5999" dirty="0" err="1"/>
              <a:t>Abc</a:t>
            </a:r>
            <a:r>
              <a:rPr kumimoji="1" lang="ja-JP" altLang="en-US" sz="5999"/>
              <a:t> </a:t>
            </a:r>
            <a:r>
              <a:rPr kumimoji="1" lang="en-US" altLang="ja-JP" sz="5999" dirty="0"/>
              <a:t>60Pts.</a:t>
            </a:r>
            <a:endParaRPr kumimoji="1" lang="ja-JP" altLang="en-US" sz="5999" dirty="0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4A346FE8-127F-4CD4-AED0-32CE257DCA98}"/>
              </a:ext>
            </a:extLst>
          </p:cNvPr>
          <p:cNvSpPr txBox="1"/>
          <p:nvPr/>
        </p:nvSpPr>
        <p:spPr>
          <a:xfrm>
            <a:off x="5381291" y="17807527"/>
            <a:ext cx="10717614" cy="13233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7999"/>
              <a:t>あいデイケア</a:t>
            </a:r>
            <a:r>
              <a:rPr kumimoji="1" lang="en-US" altLang="ja-JP" sz="7999" dirty="0" err="1"/>
              <a:t>Abc</a:t>
            </a:r>
            <a:r>
              <a:rPr kumimoji="1" lang="ja-JP" altLang="en-US" sz="7999"/>
              <a:t> </a:t>
            </a:r>
            <a:r>
              <a:rPr kumimoji="1" lang="en-US" altLang="ja-JP" sz="7999" dirty="0"/>
              <a:t>80Pts.</a:t>
            </a:r>
            <a:endParaRPr kumimoji="1" lang="ja-JP" altLang="en-US" sz="7999" dirty="0"/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21876D66-0920-4EA2-A328-FD7AAE6D52C2}"/>
              </a:ext>
            </a:extLst>
          </p:cNvPr>
          <p:cNvSpPr txBox="1"/>
          <p:nvPr/>
        </p:nvSpPr>
        <p:spPr>
          <a:xfrm>
            <a:off x="5381291" y="21587793"/>
            <a:ext cx="13998832" cy="16310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9999"/>
              <a:t>あいデイケア</a:t>
            </a:r>
            <a:r>
              <a:rPr kumimoji="1" lang="en-US" altLang="ja-JP" sz="9999" dirty="0" err="1"/>
              <a:t>Abc</a:t>
            </a:r>
            <a:r>
              <a:rPr kumimoji="1" lang="ja-JP" altLang="en-US" sz="9999"/>
              <a:t> </a:t>
            </a:r>
            <a:r>
              <a:rPr kumimoji="1" lang="en-US" altLang="ja-JP" sz="9999" dirty="0"/>
              <a:t>100Pts.</a:t>
            </a:r>
            <a:endParaRPr kumimoji="1" lang="ja-JP" altLang="en-US" sz="9999" dirty="0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422794A5-DC98-40F0-B62C-CE59B4F6739D}"/>
              </a:ext>
            </a:extLst>
          </p:cNvPr>
          <p:cNvSpPr txBox="1"/>
          <p:nvPr/>
        </p:nvSpPr>
        <p:spPr>
          <a:xfrm>
            <a:off x="5381290" y="25675870"/>
            <a:ext cx="16765552" cy="19388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999"/>
              <a:t>あいデイケア</a:t>
            </a:r>
            <a:r>
              <a:rPr kumimoji="1" lang="en-US" altLang="ja-JP" sz="11999" dirty="0" err="1"/>
              <a:t>Abc</a:t>
            </a:r>
            <a:r>
              <a:rPr kumimoji="1" lang="ja-JP" altLang="en-US" sz="11999"/>
              <a:t> </a:t>
            </a:r>
            <a:r>
              <a:rPr kumimoji="1" lang="en-US" altLang="ja-JP" sz="11999" dirty="0"/>
              <a:t>120Pts.</a:t>
            </a:r>
            <a:endParaRPr kumimoji="1" lang="ja-JP" altLang="en-US" sz="11999" dirty="0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453CC846-FBDA-4D59-8684-499CF0CA5AF9}"/>
              </a:ext>
            </a:extLst>
          </p:cNvPr>
          <p:cNvSpPr txBox="1"/>
          <p:nvPr/>
        </p:nvSpPr>
        <p:spPr>
          <a:xfrm>
            <a:off x="5381290" y="30071719"/>
            <a:ext cx="19530603" cy="22464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3998"/>
              <a:t>あいデイケア</a:t>
            </a:r>
            <a:r>
              <a:rPr kumimoji="1" lang="en-US" altLang="ja-JP" sz="13998" dirty="0" err="1"/>
              <a:t>Abc</a:t>
            </a:r>
            <a:r>
              <a:rPr kumimoji="1" lang="ja-JP" altLang="en-US" sz="13998"/>
              <a:t> </a:t>
            </a:r>
            <a:r>
              <a:rPr kumimoji="1" lang="en-US" altLang="ja-JP" sz="13998" dirty="0"/>
              <a:t>140Pts.</a:t>
            </a:r>
            <a:endParaRPr kumimoji="1" lang="ja-JP" altLang="en-US" sz="13998" dirty="0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E87AB512-1C5B-4B3C-84F3-39FF35801628}"/>
              </a:ext>
            </a:extLst>
          </p:cNvPr>
          <p:cNvSpPr txBox="1"/>
          <p:nvPr/>
        </p:nvSpPr>
        <p:spPr>
          <a:xfrm>
            <a:off x="5381290" y="34775344"/>
            <a:ext cx="22292449" cy="25542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5998"/>
              <a:t>あいデイケア</a:t>
            </a:r>
            <a:r>
              <a:rPr kumimoji="1" lang="en-US" altLang="ja-JP" sz="15998" dirty="0" err="1"/>
              <a:t>Abc</a:t>
            </a:r>
            <a:r>
              <a:rPr kumimoji="1" lang="ja-JP" altLang="en-US" sz="15998"/>
              <a:t> </a:t>
            </a:r>
            <a:r>
              <a:rPr kumimoji="1" lang="en-US" altLang="ja-JP" sz="15998" dirty="0"/>
              <a:t>160Pts.</a:t>
            </a:r>
            <a:endParaRPr kumimoji="1" lang="ja-JP" altLang="en-US" sz="15998" dirty="0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1CB772D2-9273-4C1C-B5DE-A602C4790DE3}"/>
              </a:ext>
            </a:extLst>
          </p:cNvPr>
          <p:cNvSpPr txBox="1"/>
          <p:nvPr/>
        </p:nvSpPr>
        <p:spPr>
          <a:xfrm>
            <a:off x="5381312" y="39786731"/>
            <a:ext cx="25054359" cy="286200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7998"/>
              <a:t>あいデイケア</a:t>
            </a:r>
            <a:r>
              <a:rPr kumimoji="1" lang="en-US" altLang="ja-JP" sz="17998" dirty="0" err="1"/>
              <a:t>Abc</a:t>
            </a:r>
            <a:r>
              <a:rPr kumimoji="1" lang="ja-JP" altLang="en-US" sz="17998"/>
              <a:t> </a:t>
            </a:r>
            <a:r>
              <a:rPr kumimoji="1" lang="en-US" altLang="ja-JP" sz="17998" dirty="0"/>
              <a:t>180Pts.</a:t>
            </a:r>
            <a:endParaRPr kumimoji="1" lang="ja-JP" altLang="en-US" sz="17998" dirty="0"/>
          </a:p>
        </p:txBody>
      </p: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1220F9FC-C1FD-4F38-9CD6-04D57D2FF86F}"/>
              </a:ext>
            </a:extLst>
          </p:cNvPr>
          <p:cNvSpPr>
            <a:spLocks noChangeAspect="1"/>
          </p:cNvSpPr>
          <p:nvPr/>
        </p:nvSpPr>
        <p:spPr>
          <a:xfrm>
            <a:off x="6781800" y="-160028"/>
            <a:ext cx="23819121" cy="742534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lvl="3"/>
            <a:r>
              <a:rPr kumimoji="1" lang="ja-JP" altLang="en-US" sz="9503" spc="-152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演題名１２３４５６７８９０</a:t>
            </a:r>
            <a:br>
              <a:rPr kumimoji="1" lang="en-US" altLang="ja-JP" sz="9503" spc="-152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</a:br>
            <a:endParaRPr kumimoji="1" lang="en-US" altLang="ja-JP" sz="9503" spc="-152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lvl="3"/>
            <a:r>
              <a:rPr kumimoji="1" lang="ja-JP" altLang="en-US" sz="5399" spc="-152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所属名</a:t>
            </a:r>
            <a:endParaRPr kumimoji="1" lang="en-US" altLang="ja-JP" sz="5399" spc="-152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lvl="3"/>
            <a:r>
              <a:rPr kumimoji="1" lang="ja-JP" altLang="en-US" sz="7999" spc="-152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氏名　</a:t>
            </a:r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A74117C6-099A-47E8-88EA-89BB198EC324}"/>
              </a:ext>
            </a:extLst>
          </p:cNvPr>
          <p:cNvSpPr txBox="1"/>
          <p:nvPr/>
        </p:nvSpPr>
        <p:spPr>
          <a:xfrm>
            <a:off x="13137346" y="4057832"/>
            <a:ext cx="17298325" cy="1024896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chemeClr val="accent6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sz="600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演題名</a:t>
            </a:r>
            <a:r>
              <a:rPr kumimoji="1" lang="ja-JP" altLang="en-US" sz="60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・所属・氏名を書き換えください。</a:t>
            </a:r>
            <a:endParaRPr kumimoji="1" lang="en-US" altLang="ja-JP" sz="60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kumimoji="1" lang="ja-JP" altLang="en-US" sz="60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尚、上部帯部分のサイズ・位置の変更はご遠慮ください。</a:t>
            </a:r>
            <a:endParaRPr kumimoji="1" lang="en-US" altLang="ja-JP" sz="60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kumimoji="1" lang="en-US" altLang="ja-JP" sz="60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※</a:t>
            </a:r>
            <a:r>
              <a:rPr kumimoji="1" lang="ja-JP" altLang="en-US" sz="60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帯の配色は変更可能です</a:t>
            </a:r>
            <a:endParaRPr kumimoji="1" lang="en-US" altLang="ja-JP" sz="60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kumimoji="1" lang="en-US" altLang="ja-JP" sz="60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kumimoji="1" lang="en-US" altLang="ja-JP" sz="60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kumimoji="1" lang="ja-JP" altLang="en-US" sz="60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ポスター内容の背景部分の色変更は可能です。</a:t>
            </a:r>
            <a:endParaRPr kumimoji="1" lang="en-US" altLang="ja-JP" sz="60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kumimoji="1" lang="en-US" altLang="ja-JP" sz="60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kumimoji="1" lang="ja-JP" altLang="en-US" sz="60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著作権利用への配慮について</a:t>
            </a:r>
          </a:p>
          <a:p>
            <a:r>
              <a:rPr kumimoji="1" lang="ja-JP" altLang="en-US" sz="60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著作権のある教科書や論文等の引用に際しては、</a:t>
            </a:r>
            <a:endParaRPr kumimoji="1" lang="en-US" altLang="ja-JP" sz="60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kumimoji="1" lang="ja-JP" altLang="en-US" sz="60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その引用元を必ず明記してください。</a:t>
            </a:r>
          </a:p>
          <a:p>
            <a:endParaRPr kumimoji="1" lang="en-US" altLang="ja-JP" sz="6000" dirty="0">
              <a:solidFill>
                <a:srgbClr val="FF0000"/>
              </a:solidFill>
            </a:endParaRPr>
          </a:p>
        </p:txBody>
      </p:sp>
      <p:grpSp>
        <p:nvGrpSpPr>
          <p:cNvPr id="18" name="グループ化 17"/>
          <p:cNvGrpSpPr/>
          <p:nvPr/>
        </p:nvGrpSpPr>
        <p:grpSpPr>
          <a:xfrm>
            <a:off x="31702446" y="12636192"/>
            <a:ext cx="35501263" cy="17358100"/>
            <a:chOff x="33078737" y="27939869"/>
            <a:chExt cx="35501263" cy="17358100"/>
          </a:xfrm>
        </p:grpSpPr>
        <p:sp>
          <p:nvSpPr>
            <p:cNvPr id="21" name="正方形/長方形 20"/>
            <p:cNvSpPr/>
            <p:nvPr/>
          </p:nvSpPr>
          <p:spPr>
            <a:xfrm>
              <a:off x="33078737" y="27939869"/>
              <a:ext cx="35501263" cy="173581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22" name="テキスト ボックス 21">
              <a:extLst>
                <a:ext uri="{FF2B5EF4-FFF2-40B4-BE49-F238E27FC236}">
                  <a16:creationId xmlns:a16="http://schemas.microsoft.com/office/drawing/2014/main" id="{F05FD6A0-E8ED-4027-83DF-205B5EA44CB9}"/>
                </a:ext>
              </a:extLst>
            </p:cNvPr>
            <p:cNvSpPr txBox="1"/>
            <p:nvPr/>
          </p:nvSpPr>
          <p:spPr>
            <a:xfrm>
              <a:off x="34119057" y="29178748"/>
              <a:ext cx="19166914" cy="16310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9999" b="1" dirty="0">
                  <a:solidFill>
                    <a:srgbClr val="FF000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★ポスター内に</a:t>
              </a:r>
              <a:r>
                <a:rPr kumimoji="1" lang="en-US" altLang="ja-JP" sz="9999" b="1" dirty="0">
                  <a:solidFill>
                    <a:srgbClr val="FF000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COI</a:t>
              </a:r>
              <a:r>
                <a:rPr kumimoji="1" lang="ja-JP" altLang="en-US" sz="9999" b="1" dirty="0">
                  <a:solidFill>
                    <a:srgbClr val="FF000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記載が必要です</a:t>
              </a:r>
            </a:p>
          </p:txBody>
        </p:sp>
        <p:sp>
          <p:nvSpPr>
            <p:cNvPr id="24" name="テキスト ボックス 23">
              <a:extLst>
                <a:ext uri="{FF2B5EF4-FFF2-40B4-BE49-F238E27FC236}">
                  <a16:creationId xmlns:a16="http://schemas.microsoft.com/office/drawing/2014/main" id="{C7814C65-94F4-40BE-BC5F-1BDFD6E262C2}"/>
                </a:ext>
              </a:extLst>
            </p:cNvPr>
            <p:cNvSpPr txBox="1"/>
            <p:nvPr/>
          </p:nvSpPr>
          <p:spPr>
            <a:xfrm>
              <a:off x="34785866" y="33469311"/>
              <a:ext cx="15093932" cy="895629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48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第</a:t>
              </a:r>
              <a:r>
                <a:rPr kumimoji="1" lang="en-US" altLang="ja-JP" sz="48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58</a:t>
              </a:r>
              <a:r>
                <a:rPr kumimoji="1" lang="ja-JP" altLang="en-US" sz="48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回日本作業療法学会　</a:t>
              </a:r>
              <a:r>
                <a:rPr kumimoji="1" lang="en-US" altLang="ja-JP" sz="48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COI</a:t>
              </a:r>
              <a:r>
                <a:rPr kumimoji="1" lang="ja-JP" altLang="en-US" sz="48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開示</a:t>
              </a:r>
              <a:endParaRPr kumimoji="1" lang="en-US" altLang="ja-JP" sz="4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algn="ctr"/>
              <a:r>
                <a:rPr kumimoji="1" lang="ja-JP" altLang="en-US" sz="48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筆頭発表者名：●●　●●</a:t>
              </a:r>
              <a:endParaRPr kumimoji="1" lang="en-US" altLang="ja-JP" sz="4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algn="ctr"/>
              <a:r>
                <a:rPr kumimoji="1" lang="ja-JP" altLang="en-US" sz="48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演題発表に関連し、開示すべき</a:t>
              </a:r>
              <a:r>
                <a:rPr kumimoji="1" lang="en-US" altLang="ja-JP" sz="48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COI</a:t>
              </a:r>
              <a:r>
                <a:rPr kumimoji="1" lang="ja-JP" altLang="en-US" sz="48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関係にある企業として</a:t>
              </a:r>
              <a:endParaRPr kumimoji="1" lang="en-US" altLang="ja-JP" sz="4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lvl="8"/>
              <a:r>
                <a:rPr kumimoji="1" lang="ja-JP" altLang="en-US" sz="48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①顧問：</a:t>
              </a:r>
              <a:endParaRPr kumimoji="1" lang="en-US" altLang="ja-JP" sz="4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lvl="8"/>
              <a:r>
                <a:rPr kumimoji="1" lang="ja-JP" altLang="en-US" sz="48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②株保有・利益：</a:t>
              </a:r>
              <a:endParaRPr kumimoji="1" lang="en-US" altLang="ja-JP" sz="4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lvl="8"/>
              <a:r>
                <a:rPr kumimoji="1" lang="ja-JP" altLang="en-US" sz="48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③特許使用料：</a:t>
              </a:r>
              <a:endParaRPr kumimoji="1" lang="en-US" altLang="ja-JP" sz="4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lvl="8"/>
              <a:r>
                <a:rPr kumimoji="1" lang="ja-JP" altLang="en-US" sz="48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④講演料：</a:t>
              </a:r>
              <a:endParaRPr kumimoji="1" lang="en-US" altLang="ja-JP" sz="4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lvl="8"/>
              <a:r>
                <a:rPr kumimoji="1" lang="ja-JP" altLang="en-US" sz="48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⑤原稿料：</a:t>
              </a:r>
              <a:endParaRPr kumimoji="1" lang="en-US" altLang="ja-JP" sz="4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lvl="8"/>
              <a:r>
                <a:rPr kumimoji="1" lang="ja-JP" altLang="en-US" sz="48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⑥受託研究・共同研究費：</a:t>
              </a:r>
              <a:endParaRPr kumimoji="1" lang="en-US" altLang="ja-JP" sz="4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lvl="8"/>
              <a:r>
                <a:rPr kumimoji="1" lang="ja-JP" altLang="en-US" sz="48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⑦奨学寄付金：</a:t>
              </a:r>
              <a:endParaRPr kumimoji="1" lang="en-US" altLang="ja-JP" sz="4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lvl="8"/>
              <a:r>
                <a:rPr kumimoji="1" lang="ja-JP" altLang="en-US" sz="48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⑧寄附講座所属</a:t>
              </a:r>
              <a:endParaRPr kumimoji="1" lang="en-US" altLang="ja-JP" sz="4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lvl="8"/>
              <a:r>
                <a:rPr kumimoji="1" lang="ja-JP" altLang="en-US" sz="48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⑨贈答品などの報酬：</a:t>
              </a:r>
            </a:p>
          </p:txBody>
        </p:sp>
        <p:sp>
          <p:nvSpPr>
            <p:cNvPr id="25" name="テキスト ボックス 24">
              <a:extLst>
                <a:ext uri="{FF2B5EF4-FFF2-40B4-BE49-F238E27FC236}">
                  <a16:creationId xmlns:a16="http://schemas.microsoft.com/office/drawing/2014/main" id="{8522961C-C647-4A64-89BD-3266AF1A3830}"/>
                </a:ext>
              </a:extLst>
            </p:cNvPr>
            <p:cNvSpPr txBox="1"/>
            <p:nvPr/>
          </p:nvSpPr>
          <p:spPr>
            <a:xfrm>
              <a:off x="51970947" y="35823802"/>
              <a:ext cx="15093932" cy="424731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54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第</a:t>
              </a:r>
              <a:r>
                <a:rPr kumimoji="1" lang="en-US" altLang="ja-JP" sz="54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58</a:t>
              </a:r>
              <a:r>
                <a:rPr kumimoji="1" lang="ja-JP" altLang="en-US" sz="54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回日本作業療法学会　</a:t>
              </a:r>
              <a:r>
                <a:rPr kumimoji="1" lang="en-US" altLang="ja-JP" sz="54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COI</a:t>
              </a:r>
              <a:r>
                <a:rPr kumimoji="1" lang="ja-JP" altLang="en-US" sz="54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 開示</a:t>
              </a:r>
              <a:br>
                <a:rPr kumimoji="1" lang="ja-JP" altLang="en-US" sz="54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</a:br>
              <a:r>
                <a:rPr kumimoji="1" lang="ja-JP" altLang="en-US" sz="54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筆頭発表者名：●●　●●</a:t>
              </a:r>
              <a:br>
                <a:rPr kumimoji="1" lang="ja-JP" altLang="en-US" sz="54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</a:br>
              <a:br>
                <a:rPr kumimoji="1" lang="ja-JP" altLang="en-US" sz="54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</a:br>
              <a:r>
                <a:rPr kumimoji="1" lang="ja-JP" altLang="en-US" sz="54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演題発表に関連し、</a:t>
              </a:r>
              <a:endParaRPr kumimoji="1" lang="en-US" altLang="ja-JP" sz="5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algn="ctr"/>
              <a:r>
                <a:rPr kumimoji="1" lang="ja-JP" altLang="en-US" sz="54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開示すべき</a:t>
              </a:r>
              <a:r>
                <a:rPr kumimoji="1" lang="en-US" altLang="ja-JP" sz="54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CO I </a:t>
              </a:r>
              <a:r>
                <a:rPr kumimoji="1" lang="ja-JP" altLang="en-US" sz="54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関係にある企業等はありません。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364594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853</TotalTime>
  <Words>366</Words>
  <Application>Microsoft Office PowerPoint</Application>
  <PresentationFormat>ユーザー設定</PresentationFormat>
  <Paragraphs>57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9" baseType="lpstr">
      <vt:lpstr>HGP創英角ｺﾞｼｯｸUB</vt:lpstr>
      <vt:lpstr>Meiryo UI</vt:lpstr>
      <vt:lpstr>游ゴシック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kcs-ws76</dc:creator>
  <cp:lastModifiedBy>M.C.MUSE Inc.</cp:lastModifiedBy>
  <cp:revision>50</cp:revision>
  <dcterms:created xsi:type="dcterms:W3CDTF">2020-04-14T01:32:39Z</dcterms:created>
  <dcterms:modified xsi:type="dcterms:W3CDTF">2024-10-04T02:09:07Z</dcterms:modified>
</cp:coreProperties>
</file>